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0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9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3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2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3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0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4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0C824-91AC-48F7-B0F8-EDE49285F33D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F8DEB-FDF7-4AD7-A3D5-CFA8BC7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" y="194791"/>
            <a:ext cx="12010161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9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230" t="-1" r="42162" b="64084"/>
          <a:stretch/>
        </p:blipFill>
        <p:spPr>
          <a:xfrm>
            <a:off x="667265" y="749643"/>
            <a:ext cx="11607114" cy="4786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64" y="2075350"/>
            <a:ext cx="1219306" cy="481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60" y="3408163"/>
            <a:ext cx="121930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5" r="2500" b="5346"/>
          <a:stretch/>
        </p:blipFill>
        <p:spPr>
          <a:xfrm>
            <a:off x="49426" y="0"/>
            <a:ext cx="11837773" cy="6491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5" y="78330"/>
            <a:ext cx="1219200" cy="4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6284" b="19760"/>
          <a:stretch/>
        </p:blipFill>
        <p:spPr>
          <a:xfrm>
            <a:off x="222422" y="347241"/>
            <a:ext cx="11902210" cy="6366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056" y="639511"/>
            <a:ext cx="1219200" cy="482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572" y="4629872"/>
            <a:ext cx="1219200" cy="2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32" t="14175" r="8379" b="3904"/>
          <a:stretch/>
        </p:blipFill>
        <p:spPr>
          <a:xfrm>
            <a:off x="107605" y="197057"/>
            <a:ext cx="12084395" cy="64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5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48" t="9611" r="8581" b="4264"/>
          <a:stretch/>
        </p:blipFill>
        <p:spPr>
          <a:xfrm>
            <a:off x="221169" y="183630"/>
            <a:ext cx="11764885" cy="649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4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73" t="14774" r="8717" b="3664"/>
          <a:stretch/>
        </p:blipFill>
        <p:spPr>
          <a:xfrm>
            <a:off x="345369" y="411892"/>
            <a:ext cx="11047561" cy="59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81" t="21741" r="8379" b="3544"/>
          <a:stretch/>
        </p:blipFill>
        <p:spPr>
          <a:xfrm>
            <a:off x="443172" y="755864"/>
            <a:ext cx="10999185" cy="56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1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13" t="13094" r="8108" b="4144"/>
          <a:stretch/>
        </p:blipFill>
        <p:spPr>
          <a:xfrm>
            <a:off x="172184" y="683741"/>
            <a:ext cx="11047751" cy="598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69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38" t="11531" r="8378" b="7388"/>
          <a:stretch/>
        </p:blipFill>
        <p:spPr>
          <a:xfrm>
            <a:off x="650788" y="790832"/>
            <a:ext cx="10519719" cy="5560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6854" y="2858530"/>
            <a:ext cx="4975653" cy="1200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Manrope ExtraBold" pitchFamily="2" charset="0"/>
              </a:rPr>
              <a:t>УДАЧИ!</a:t>
            </a:r>
            <a:endParaRPr lang="ru-RU" sz="4800" dirty="0">
              <a:latin typeface="Manrope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55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21" t="10571" r="7027" b="4865"/>
          <a:stretch/>
        </p:blipFill>
        <p:spPr>
          <a:xfrm>
            <a:off x="476754" y="337750"/>
            <a:ext cx="11418683" cy="65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6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09" t="10690" r="8040" b="7387"/>
          <a:stretch/>
        </p:blipFill>
        <p:spPr>
          <a:xfrm>
            <a:off x="84161" y="301767"/>
            <a:ext cx="12023677" cy="641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6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933" t="11412" r="8244" b="4024"/>
          <a:stretch/>
        </p:blipFill>
        <p:spPr>
          <a:xfrm>
            <a:off x="560174" y="610244"/>
            <a:ext cx="10585622" cy="5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7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624"/>
          <a:stretch/>
        </p:blipFill>
        <p:spPr>
          <a:xfrm>
            <a:off x="0" y="0"/>
            <a:ext cx="12192000" cy="65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0" y="0"/>
            <a:ext cx="12192000" cy="6491416"/>
            <a:chOff x="0" y="0"/>
            <a:chExt cx="12192000" cy="64914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b="5346"/>
            <a:stretch/>
          </p:blipFill>
          <p:spPr>
            <a:xfrm>
              <a:off x="0" y="0"/>
              <a:ext cx="12192000" cy="6491416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9372600" y="3052763"/>
              <a:ext cx="1810512" cy="549275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5448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504"/>
          <a:stretch/>
        </p:blipFill>
        <p:spPr>
          <a:xfrm>
            <a:off x="0" y="0"/>
            <a:ext cx="12192000" cy="6549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112266"/>
            <a:ext cx="1219200" cy="4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46" t="-601" r="-676" b="3905"/>
          <a:stretch/>
        </p:blipFill>
        <p:spPr>
          <a:xfrm>
            <a:off x="214183" y="57665"/>
            <a:ext cx="11549449" cy="663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384" y="639511"/>
            <a:ext cx="1219200" cy="4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6907"/>
          <a:stretch/>
        </p:blipFill>
        <p:spPr>
          <a:xfrm>
            <a:off x="0" y="0"/>
            <a:ext cx="12192000" cy="6384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11" y="590309"/>
            <a:ext cx="906363" cy="35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8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</Words>
  <Application>Microsoft Office PowerPoint</Application>
  <PresentationFormat>Широкоэкранный</PresentationFormat>
  <Paragraphs>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Manrope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Загайнова Анна Илларионовна</dc:creator>
  <cp:lastModifiedBy>Загайнова Анна Илларионовна</cp:lastModifiedBy>
  <cp:revision>5</cp:revision>
  <dcterms:created xsi:type="dcterms:W3CDTF">2023-11-17T01:37:03Z</dcterms:created>
  <dcterms:modified xsi:type="dcterms:W3CDTF">2023-11-17T02:06:18Z</dcterms:modified>
</cp:coreProperties>
</file>